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8803600" cy="43205400"/>
  <p:notesSz cx="6858000" cy="9144000"/>
  <p:defaultTextStyle>
    <a:defPPr>
      <a:defRPr lang="fr-FR"/>
    </a:defPPr>
    <a:lvl1pPr marL="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1pPr>
    <a:lvl2pPr marL="2057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2pPr>
    <a:lvl3pPr marL="4114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3pPr>
    <a:lvl4pPr marL="6172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4pPr>
    <a:lvl5pPr marL="82296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5pPr>
    <a:lvl6pPr marL="102870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6pPr>
    <a:lvl7pPr marL="123444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7pPr>
    <a:lvl8pPr marL="144018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8pPr>
    <a:lvl9pPr marL="16459200" algn="l" defTabSz="4114800" rtl="0" eaLnBrk="1" latinLnBrk="0" hangingPunct="1">
      <a:defRPr sz="8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" d="100"/>
          <a:sy n="17" d="100"/>
        </p:scale>
        <p:origin x="-3330" y="-210"/>
      </p:cViewPr>
      <p:guideLst>
        <p:guide orient="horz" pos="13608"/>
        <p:guide pos="90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160270" y="13421680"/>
            <a:ext cx="24483060" cy="926115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320540" y="24483060"/>
            <a:ext cx="20162520" cy="11041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172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229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10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7258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0882610" y="1730222"/>
            <a:ext cx="6480810" cy="3686460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440180" y="1730222"/>
            <a:ext cx="18962370" cy="3686460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058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738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75286" y="27763473"/>
            <a:ext cx="24483060" cy="8581073"/>
          </a:xfrm>
        </p:spPr>
        <p:txBody>
          <a:bodyPr anchor="t"/>
          <a:lstStyle>
            <a:lvl1pPr algn="l">
              <a:defRPr sz="18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75286" y="18312295"/>
            <a:ext cx="24483060" cy="9451178"/>
          </a:xfrm>
        </p:spPr>
        <p:txBody>
          <a:bodyPr anchor="b"/>
          <a:lstStyle>
            <a:lvl1pPr marL="0" indent="0">
              <a:buNone/>
              <a:defRPr sz="9000">
                <a:solidFill>
                  <a:schemeClr val="tx1">
                    <a:tint val="75000"/>
                  </a:schemeClr>
                </a:solidFill>
              </a:defRPr>
            </a:lvl1pPr>
            <a:lvl2pPr marL="2057400" indent="0">
              <a:buNone/>
              <a:defRPr sz="8100">
                <a:solidFill>
                  <a:schemeClr val="tx1">
                    <a:tint val="75000"/>
                  </a:schemeClr>
                </a:solidFill>
              </a:defRPr>
            </a:lvl2pPr>
            <a:lvl3pPr marL="41148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6172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4pPr>
            <a:lvl5pPr marL="82296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5pPr>
            <a:lvl6pPr marL="102870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6pPr>
            <a:lvl7pPr marL="123444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7pPr>
            <a:lvl8pPr marL="144018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8pPr>
            <a:lvl9pPr marL="16459200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4444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40180" y="10081263"/>
            <a:ext cx="12721590" cy="28513567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4641830" y="10081263"/>
            <a:ext cx="12721590" cy="28513567"/>
          </a:xfrm>
        </p:spPr>
        <p:txBody>
          <a:bodyPr/>
          <a:lstStyle>
            <a:lvl1pPr>
              <a:defRPr sz="12600"/>
            </a:lvl1pPr>
            <a:lvl2pPr>
              <a:defRPr sz="10800"/>
            </a:lvl2pPr>
            <a:lvl3pPr>
              <a:defRPr sz="9000"/>
            </a:lvl3pPr>
            <a:lvl4pPr>
              <a:defRPr sz="8100"/>
            </a:lvl4pPr>
            <a:lvl5pPr>
              <a:defRPr sz="8100"/>
            </a:lvl5pPr>
            <a:lvl6pPr>
              <a:defRPr sz="8100"/>
            </a:lvl6pPr>
            <a:lvl7pPr>
              <a:defRPr sz="8100"/>
            </a:lvl7pPr>
            <a:lvl8pPr>
              <a:defRPr sz="8100"/>
            </a:lvl8pPr>
            <a:lvl9pPr>
              <a:defRPr sz="81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8503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40180" y="9671212"/>
            <a:ext cx="12726592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440180" y="13701713"/>
            <a:ext cx="12726592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4631830" y="9671212"/>
            <a:ext cx="12731591" cy="4030501"/>
          </a:xfrm>
        </p:spPr>
        <p:txBody>
          <a:bodyPr anchor="b"/>
          <a:lstStyle>
            <a:lvl1pPr marL="0" indent="0">
              <a:buNone/>
              <a:defRPr sz="10800" b="1"/>
            </a:lvl1pPr>
            <a:lvl2pPr marL="2057400" indent="0">
              <a:buNone/>
              <a:defRPr sz="9000" b="1"/>
            </a:lvl2pPr>
            <a:lvl3pPr marL="4114800" indent="0">
              <a:buNone/>
              <a:defRPr sz="8100" b="1"/>
            </a:lvl3pPr>
            <a:lvl4pPr marL="6172200" indent="0">
              <a:buNone/>
              <a:defRPr sz="7200" b="1"/>
            </a:lvl4pPr>
            <a:lvl5pPr marL="8229600" indent="0">
              <a:buNone/>
              <a:defRPr sz="7200" b="1"/>
            </a:lvl5pPr>
            <a:lvl6pPr marL="10287000" indent="0">
              <a:buNone/>
              <a:defRPr sz="7200" b="1"/>
            </a:lvl6pPr>
            <a:lvl7pPr marL="12344400" indent="0">
              <a:buNone/>
              <a:defRPr sz="7200" b="1"/>
            </a:lvl7pPr>
            <a:lvl8pPr marL="14401800" indent="0">
              <a:buNone/>
              <a:defRPr sz="7200" b="1"/>
            </a:lvl8pPr>
            <a:lvl9pPr marL="16459200" indent="0">
              <a:buNone/>
              <a:defRPr sz="7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4631830" y="13701713"/>
            <a:ext cx="12731591" cy="24893114"/>
          </a:xfrm>
        </p:spPr>
        <p:txBody>
          <a:bodyPr/>
          <a:lstStyle>
            <a:lvl1pPr>
              <a:defRPr sz="10800"/>
            </a:lvl1pPr>
            <a:lvl2pPr>
              <a:defRPr sz="9000"/>
            </a:lvl2pPr>
            <a:lvl3pPr>
              <a:defRPr sz="8100"/>
            </a:lvl3pPr>
            <a:lvl4pPr>
              <a:defRPr sz="7200"/>
            </a:lvl4pPr>
            <a:lvl5pPr>
              <a:defRPr sz="7200"/>
            </a:lvl5pPr>
            <a:lvl6pPr>
              <a:defRPr sz="7200"/>
            </a:lvl6pPr>
            <a:lvl7pPr>
              <a:defRPr sz="7200"/>
            </a:lvl7pPr>
            <a:lvl8pPr>
              <a:defRPr sz="7200"/>
            </a:lvl8pPr>
            <a:lvl9pPr>
              <a:defRPr sz="7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9321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1045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8599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40182" y="1720215"/>
            <a:ext cx="9476186" cy="7320915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261407" y="1720218"/>
            <a:ext cx="16102013" cy="36874612"/>
          </a:xfrm>
        </p:spPr>
        <p:txBody>
          <a:bodyPr/>
          <a:lstStyle>
            <a:lvl1pPr>
              <a:defRPr sz="14400"/>
            </a:lvl1pPr>
            <a:lvl2pPr>
              <a:defRPr sz="12600"/>
            </a:lvl2pPr>
            <a:lvl3pPr>
              <a:defRPr sz="10800"/>
            </a:lvl3pPr>
            <a:lvl4pPr>
              <a:defRPr sz="9000"/>
            </a:lvl4pPr>
            <a:lvl5pPr>
              <a:defRPr sz="9000"/>
            </a:lvl5pPr>
            <a:lvl6pPr>
              <a:defRPr sz="9000"/>
            </a:lvl6pPr>
            <a:lvl7pPr>
              <a:defRPr sz="9000"/>
            </a:lvl7pPr>
            <a:lvl8pPr>
              <a:defRPr sz="9000"/>
            </a:lvl8pPr>
            <a:lvl9pPr>
              <a:defRPr sz="9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40182" y="9041133"/>
            <a:ext cx="9476186" cy="29553697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4260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45707" y="30243780"/>
            <a:ext cx="17282160" cy="3570449"/>
          </a:xfrm>
        </p:spPr>
        <p:txBody>
          <a:bodyPr anchor="b"/>
          <a:lstStyle>
            <a:lvl1pPr algn="l">
              <a:defRPr sz="9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645707" y="3860483"/>
            <a:ext cx="17282160" cy="25923240"/>
          </a:xfrm>
        </p:spPr>
        <p:txBody>
          <a:bodyPr/>
          <a:lstStyle>
            <a:lvl1pPr marL="0" indent="0">
              <a:buNone/>
              <a:defRPr sz="14400"/>
            </a:lvl1pPr>
            <a:lvl2pPr marL="2057400" indent="0">
              <a:buNone/>
              <a:defRPr sz="12600"/>
            </a:lvl2pPr>
            <a:lvl3pPr marL="4114800" indent="0">
              <a:buNone/>
              <a:defRPr sz="10800"/>
            </a:lvl3pPr>
            <a:lvl4pPr marL="6172200" indent="0">
              <a:buNone/>
              <a:defRPr sz="9000"/>
            </a:lvl4pPr>
            <a:lvl5pPr marL="8229600" indent="0">
              <a:buNone/>
              <a:defRPr sz="9000"/>
            </a:lvl5pPr>
            <a:lvl6pPr marL="10287000" indent="0">
              <a:buNone/>
              <a:defRPr sz="9000"/>
            </a:lvl6pPr>
            <a:lvl7pPr marL="12344400" indent="0">
              <a:buNone/>
              <a:defRPr sz="9000"/>
            </a:lvl7pPr>
            <a:lvl8pPr marL="14401800" indent="0">
              <a:buNone/>
              <a:defRPr sz="9000"/>
            </a:lvl8pPr>
            <a:lvl9pPr marL="16459200" indent="0">
              <a:buNone/>
              <a:defRPr sz="9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645707" y="33814229"/>
            <a:ext cx="17282160" cy="5070631"/>
          </a:xfrm>
        </p:spPr>
        <p:txBody>
          <a:bodyPr/>
          <a:lstStyle>
            <a:lvl1pPr marL="0" indent="0">
              <a:buNone/>
              <a:defRPr sz="6300"/>
            </a:lvl1pPr>
            <a:lvl2pPr marL="2057400" indent="0">
              <a:buNone/>
              <a:defRPr sz="5400"/>
            </a:lvl2pPr>
            <a:lvl3pPr marL="4114800" indent="0">
              <a:buNone/>
              <a:defRPr sz="4500"/>
            </a:lvl3pPr>
            <a:lvl4pPr marL="6172200" indent="0">
              <a:buNone/>
              <a:defRPr sz="4100"/>
            </a:lvl4pPr>
            <a:lvl5pPr marL="8229600" indent="0">
              <a:buNone/>
              <a:defRPr sz="4100"/>
            </a:lvl5pPr>
            <a:lvl6pPr marL="10287000" indent="0">
              <a:buNone/>
              <a:defRPr sz="4100"/>
            </a:lvl6pPr>
            <a:lvl7pPr marL="12344400" indent="0">
              <a:buNone/>
              <a:defRPr sz="4100"/>
            </a:lvl7pPr>
            <a:lvl8pPr marL="14401800" indent="0">
              <a:buNone/>
              <a:defRPr sz="4100"/>
            </a:lvl8pPr>
            <a:lvl9pPr marL="16459200" indent="0">
              <a:buNone/>
              <a:defRPr sz="41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05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40180" y="1730219"/>
            <a:ext cx="25923240" cy="7200900"/>
          </a:xfrm>
          <a:prstGeom prst="rect">
            <a:avLst/>
          </a:prstGeom>
        </p:spPr>
        <p:txBody>
          <a:bodyPr vert="horz" lIns="411480" tIns="205740" rIns="411480" bIns="20574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40180" y="10081263"/>
            <a:ext cx="25923240" cy="28513567"/>
          </a:xfrm>
          <a:prstGeom prst="rect">
            <a:avLst/>
          </a:prstGeom>
        </p:spPr>
        <p:txBody>
          <a:bodyPr vert="horz" lIns="411480" tIns="205740" rIns="411480" bIns="20574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4401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l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2ABDF-C44C-4337-B9DF-8E115339E512}" type="datetimeFigureOut">
              <a:rPr lang="fr-FR" smtClean="0"/>
              <a:t>18/09/2019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841230" y="40045008"/>
            <a:ext cx="91211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ct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0642580" y="40045008"/>
            <a:ext cx="6720840" cy="2300288"/>
          </a:xfrm>
          <a:prstGeom prst="rect">
            <a:avLst/>
          </a:prstGeom>
        </p:spPr>
        <p:txBody>
          <a:bodyPr vert="horz" lIns="411480" tIns="205740" rIns="411480" bIns="205740" rtlCol="0" anchor="ctr"/>
          <a:lstStyle>
            <a:lvl1pPr algn="r">
              <a:defRPr sz="5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F2291-DCD6-4F85-8B79-662802CA96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17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14800" rtl="0" eaLnBrk="1" latinLnBrk="0" hangingPunct="1">
        <a:spcBef>
          <a:spcPct val="0"/>
        </a:spcBef>
        <a:buNone/>
        <a:defRPr sz="19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43050" indent="-154305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4400" kern="1200">
          <a:solidFill>
            <a:schemeClr val="tx1"/>
          </a:solidFill>
          <a:latin typeface="+mn-lt"/>
          <a:ea typeface="+mn-ea"/>
          <a:cs typeface="+mn-cs"/>
        </a:defRPr>
      </a:lvl1pPr>
      <a:lvl2pPr marL="3343275" indent="-1285875" algn="l" defTabSz="4114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6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08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9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9000" kern="1200">
          <a:solidFill>
            <a:schemeClr val="tx1"/>
          </a:solidFill>
          <a:latin typeface="+mn-lt"/>
          <a:ea typeface="+mn-ea"/>
          <a:cs typeface="+mn-cs"/>
        </a:defRPr>
      </a:lvl4pPr>
      <a:lvl5pPr marL="92583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»"/>
        <a:defRPr sz="9000" kern="1200">
          <a:solidFill>
            <a:schemeClr val="tx1"/>
          </a:solidFill>
          <a:latin typeface="+mn-lt"/>
          <a:ea typeface="+mn-ea"/>
          <a:cs typeface="+mn-cs"/>
        </a:defRPr>
      </a:lvl5pPr>
      <a:lvl6pPr marL="113157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31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7pPr>
      <a:lvl8pPr marL="154305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0" indent="-1028700" algn="l" defTabSz="4114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9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1pPr>
      <a:lvl2pPr marL="2057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2pPr>
      <a:lvl3pPr marL="4114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3pPr>
      <a:lvl4pPr marL="6172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5pPr>
      <a:lvl6pPr marL="102870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6pPr>
      <a:lvl7pPr marL="123444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7pPr>
      <a:lvl8pPr marL="144018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8pPr>
      <a:lvl9pPr marL="16459200" algn="l" defTabSz="4114800" rtl="0" eaLnBrk="1" latinLnBrk="0" hangingPunct="1">
        <a:defRPr sz="8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8429092"/>
            <a:ext cx="28803601" cy="4848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/>
          <p:nvPr/>
        </p:nvSpPr>
        <p:spPr>
          <a:xfrm rot="668401">
            <a:off x="1868926" y="13420292"/>
            <a:ext cx="24823254" cy="14560008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4" tIns="46798" rIns="90004" bIns="46798" anchor="t" anchorCtr="1" compatLnSpc="1">
            <a:sp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666666"/>
                </a:solidFill>
                <a:uFillTx/>
              </a:defRPr>
            </a:pPr>
            <a:r>
              <a:rPr lang="fr-FR" sz="8000" b="1" i="0" u="none" strike="noStrike" kern="1200" cap="none" spc="0" baseline="0" dirty="0">
                <a:solidFill>
                  <a:schemeClr val="bg1">
                    <a:lumMod val="50000"/>
                  </a:schemeClr>
                </a:solidFill>
                <a:uFillTx/>
                <a:latin typeface="Arial" pitchFamily="2"/>
                <a:ea typeface="Arial" pitchFamily="2"/>
                <a:cs typeface="Arial" pitchFamily="2"/>
              </a:rPr>
              <a:t>CONSIGNES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666666"/>
                </a:solidFill>
                <a:uFillTx/>
              </a:defRPr>
            </a:pPr>
            <a:endParaRPr lang="fr-FR" sz="8000" b="0" i="0" u="none" strike="noStrike" kern="1200" cap="none" spc="0" baseline="0" dirty="0">
              <a:solidFill>
                <a:schemeClr val="bg1">
                  <a:lumMod val="50000"/>
                </a:schemeClr>
              </a:solidFill>
              <a:uFillTx/>
              <a:latin typeface="Arial" pitchFamily="2"/>
              <a:ea typeface="Arial" pitchFamily="2"/>
              <a:cs typeface="Arial" pitchFamily="2"/>
            </a:endParaRP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666666"/>
                </a:solidFill>
                <a:uFillTx/>
              </a:defRPr>
            </a:pPr>
            <a:r>
              <a:rPr lang="fr-FR" sz="8000" b="0" i="0" u="none" strike="noStrike" kern="1200" cap="none" spc="0" baseline="0" dirty="0">
                <a:solidFill>
                  <a:schemeClr val="bg1">
                    <a:lumMod val="50000"/>
                  </a:schemeClr>
                </a:solidFill>
                <a:uFillTx/>
                <a:latin typeface="Arial" pitchFamily="2"/>
                <a:ea typeface="Arial" pitchFamily="2"/>
                <a:cs typeface="Arial" pitchFamily="2"/>
              </a:rPr>
              <a:t>Orientation obligatoire du poster en mode PORTRAIT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666666"/>
                </a:solidFill>
                <a:uFillTx/>
              </a:defRPr>
            </a:pPr>
            <a:endParaRPr lang="fr-FR" sz="8000" b="0" i="0" u="none" strike="noStrike" kern="1200" cap="none" spc="0" baseline="0" dirty="0">
              <a:solidFill>
                <a:schemeClr val="bg1">
                  <a:lumMod val="50000"/>
                </a:schemeClr>
              </a:solidFill>
              <a:uFillTx/>
              <a:latin typeface="Arial" pitchFamily="2"/>
              <a:ea typeface="Arial" pitchFamily="2"/>
              <a:cs typeface="Arial" pitchFamily="2"/>
            </a:endParaRP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666666"/>
                </a:solidFill>
                <a:uFillTx/>
              </a:defRPr>
            </a:pPr>
            <a:r>
              <a:rPr lang="fr-FR" sz="8000" b="0" i="0" u="none" strike="noStrike" kern="1200" cap="none" spc="0" baseline="0" dirty="0">
                <a:solidFill>
                  <a:schemeClr val="bg1">
                    <a:lumMod val="50000"/>
                  </a:schemeClr>
                </a:solidFill>
                <a:uFillTx/>
                <a:latin typeface="Arial" pitchFamily="2"/>
                <a:ea typeface="Arial" pitchFamily="2"/>
                <a:cs typeface="Arial" pitchFamily="2"/>
              </a:rPr>
              <a:t>Toute image insérée à partir d’un fichier source de 2,5 Mo mini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666666"/>
                </a:solidFill>
                <a:uFillTx/>
              </a:defRPr>
            </a:pPr>
            <a:r>
              <a:rPr lang="fr-FR" sz="6000" b="0" i="0" u="none" strike="noStrike" kern="1200" cap="none" spc="0" baseline="0" dirty="0">
                <a:solidFill>
                  <a:schemeClr val="bg1">
                    <a:lumMod val="50000"/>
                  </a:schemeClr>
                </a:solidFill>
                <a:uFillTx/>
                <a:latin typeface="Arial" pitchFamily="2"/>
                <a:ea typeface="Arial" pitchFamily="2"/>
                <a:cs typeface="Arial" pitchFamily="2"/>
              </a:rPr>
              <a:t>(pas d’image récupérée sur internet)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666666"/>
                </a:solidFill>
                <a:uFillTx/>
              </a:defRPr>
            </a:pPr>
            <a:endParaRPr lang="fr-FR" sz="6000" b="0" i="0" u="none" strike="noStrike" kern="1200" cap="none" spc="0" baseline="0" dirty="0">
              <a:solidFill>
                <a:schemeClr val="bg1">
                  <a:lumMod val="50000"/>
                </a:schemeClr>
              </a:solidFill>
              <a:uFillTx/>
              <a:latin typeface="Arial" pitchFamily="2"/>
              <a:ea typeface="Arial" pitchFamily="2"/>
              <a:cs typeface="Arial" pitchFamily="2"/>
            </a:endParaRP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666666"/>
                </a:solidFill>
                <a:uFillTx/>
              </a:defRPr>
            </a:pPr>
            <a:r>
              <a:rPr lang="fr-FR" sz="8000" b="0" i="0" u="none" strike="noStrike" kern="1200" cap="none" spc="0" baseline="0" dirty="0">
                <a:solidFill>
                  <a:schemeClr val="bg1">
                    <a:lumMod val="50000"/>
                  </a:schemeClr>
                </a:solidFill>
                <a:uFillTx/>
                <a:latin typeface="Arial" pitchFamily="2"/>
                <a:ea typeface="Arial" pitchFamily="2"/>
                <a:cs typeface="Arial" pitchFamily="2"/>
              </a:rPr>
              <a:t>Respecter la mise en page du poster, avec les 3 zones imposées :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666666"/>
                </a:solidFill>
                <a:uFillTx/>
              </a:defRPr>
            </a:pPr>
            <a:r>
              <a:rPr lang="fr-FR" sz="6000" b="0" i="0" u="none" strike="noStrike" kern="1200" cap="none" spc="0" baseline="0" dirty="0">
                <a:solidFill>
                  <a:schemeClr val="bg1">
                    <a:lumMod val="50000"/>
                  </a:schemeClr>
                </a:solidFill>
                <a:uFillTx/>
                <a:latin typeface="Arial" pitchFamily="2"/>
                <a:ea typeface="Arial" pitchFamily="2"/>
                <a:cs typeface="Arial" pitchFamily="2"/>
              </a:rPr>
              <a:t>1 – En haut = Logo + Titre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666666"/>
                </a:solidFill>
                <a:uFillTx/>
              </a:defRPr>
            </a:pPr>
            <a:r>
              <a:rPr lang="fr-FR" sz="6000" b="0" i="0" u="none" strike="noStrike" kern="1200" cap="none" spc="0" baseline="0" dirty="0">
                <a:solidFill>
                  <a:schemeClr val="bg1">
                    <a:lumMod val="50000"/>
                  </a:schemeClr>
                </a:solidFill>
                <a:uFillTx/>
                <a:latin typeface="Arial" pitchFamily="2"/>
                <a:ea typeface="Arial" pitchFamily="2"/>
                <a:cs typeface="Arial" pitchFamily="2"/>
              </a:rPr>
              <a:t>2 - Pied de page </a:t>
            </a:r>
            <a:r>
              <a:rPr lang="fr-FR" sz="6000" b="0" i="0" u="none" strike="noStrike" kern="1200" cap="none" spc="0" baseline="0" dirty="0" smtClean="0">
                <a:solidFill>
                  <a:schemeClr val="bg1">
                    <a:lumMod val="50000"/>
                  </a:schemeClr>
                </a:solidFill>
                <a:uFillTx/>
                <a:latin typeface="Arial" pitchFamily="2"/>
                <a:ea typeface="Arial" pitchFamily="2"/>
                <a:cs typeface="Arial" pitchFamily="2"/>
              </a:rPr>
              <a:t>de l’organisateur</a:t>
            </a:r>
          </a:p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0" i="0" u="none" strike="noStrike" kern="0" cap="none" spc="0" baseline="0">
                <a:solidFill>
                  <a:srgbClr val="666666"/>
                </a:solidFill>
                <a:uFillTx/>
              </a:defRPr>
            </a:pPr>
            <a:r>
              <a:rPr lang="fr-FR" sz="6000" b="0" i="0" u="none" strike="noStrike" kern="1200" cap="none" spc="0" baseline="0" dirty="0" smtClean="0">
                <a:solidFill>
                  <a:schemeClr val="bg1">
                    <a:lumMod val="50000"/>
                  </a:schemeClr>
                </a:solidFill>
                <a:uFillTx/>
                <a:latin typeface="Arial" pitchFamily="2"/>
                <a:ea typeface="Arial" pitchFamily="2"/>
                <a:cs typeface="Arial" pitchFamily="2"/>
              </a:rPr>
              <a:t>3 </a:t>
            </a:r>
            <a:r>
              <a:rPr lang="fr-FR" sz="6000" b="0" i="0" u="none" strike="noStrike" kern="1200" cap="none" spc="0" baseline="0" dirty="0">
                <a:solidFill>
                  <a:schemeClr val="bg1">
                    <a:lumMod val="50000"/>
                  </a:schemeClr>
                </a:solidFill>
                <a:uFillTx/>
                <a:latin typeface="Arial" pitchFamily="2"/>
                <a:ea typeface="Arial" pitchFamily="2"/>
                <a:cs typeface="Arial" pitchFamily="2"/>
              </a:rPr>
              <a:t>– zone libre = toute la partie blanche</a:t>
            </a:r>
          </a:p>
        </p:txBody>
      </p:sp>
      <p:sp>
        <p:nvSpPr>
          <p:cNvPr id="6" name="Titre 1"/>
          <p:cNvSpPr>
            <a:spLocks/>
          </p:cNvSpPr>
          <p:nvPr/>
        </p:nvSpPr>
        <p:spPr bwMode="auto">
          <a:xfrm>
            <a:off x="2520156" y="1590675"/>
            <a:ext cx="23763288" cy="2730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92771" tIns="196386" rIns="392771" bIns="196386"/>
          <a:lstStyle>
            <a:lvl1pPr defTabSz="2946400">
              <a:lnSpc>
                <a:spcPct val="90000"/>
              </a:lnSpc>
              <a:spcBef>
                <a:spcPts val="3863"/>
              </a:spcBef>
              <a:spcAft>
                <a:spcPts val="650"/>
              </a:spcAft>
              <a:buClr>
                <a:schemeClr val="accent1"/>
              </a:buClr>
              <a:buSzPct val="100000"/>
              <a:buFont typeface="Calibri" pitchFamily="34" charset="0"/>
              <a:buChar char=" "/>
              <a:defRPr sz="6400">
                <a:solidFill>
                  <a:srgbClr val="404040"/>
                </a:solidFill>
                <a:latin typeface="Calibri" pitchFamily="34" charset="0"/>
              </a:defRPr>
            </a:lvl1pPr>
            <a:lvl2pPr marL="1233488" indent="-585788" defTabSz="2946400">
              <a:lnSpc>
                <a:spcPct val="90000"/>
              </a:lnSpc>
              <a:spcBef>
                <a:spcPts val="650"/>
              </a:spcBef>
              <a:spcAft>
                <a:spcPts val="1288"/>
              </a:spcAft>
              <a:buClr>
                <a:schemeClr val="accent1"/>
              </a:buClr>
              <a:buFont typeface="Calibri" pitchFamily="34" charset="0"/>
              <a:buChar char="◦"/>
              <a:defRPr sz="5600">
                <a:solidFill>
                  <a:srgbClr val="404040"/>
                </a:solidFill>
                <a:latin typeface="Calibri" pitchFamily="34" charset="0"/>
              </a:defRPr>
            </a:lvl2pPr>
            <a:lvl3pPr marL="1820863" indent="-587375" defTabSz="2946400">
              <a:lnSpc>
                <a:spcPct val="90000"/>
              </a:lnSpc>
              <a:spcBef>
                <a:spcPts val="650"/>
              </a:spcBef>
              <a:spcAft>
                <a:spcPts val="1288"/>
              </a:spcAft>
              <a:buClr>
                <a:schemeClr val="accent1"/>
              </a:buClr>
              <a:buFont typeface="Calibri" pitchFamily="34" charset="0"/>
              <a:buChar char="◦"/>
              <a:defRPr sz="4300">
                <a:solidFill>
                  <a:srgbClr val="404040"/>
                </a:solidFill>
                <a:latin typeface="Calibri" pitchFamily="34" charset="0"/>
              </a:defRPr>
            </a:lvl3pPr>
            <a:lvl4pPr marL="2414588" indent="-587375" defTabSz="2946400">
              <a:lnSpc>
                <a:spcPct val="90000"/>
              </a:lnSpc>
              <a:spcBef>
                <a:spcPts val="650"/>
              </a:spcBef>
              <a:spcAft>
                <a:spcPts val="1288"/>
              </a:spcAft>
              <a:buClr>
                <a:schemeClr val="accent1"/>
              </a:buClr>
              <a:buFont typeface="Calibri" pitchFamily="34" charset="0"/>
              <a:buChar char="◦"/>
              <a:defRPr sz="4300">
                <a:solidFill>
                  <a:srgbClr val="404040"/>
                </a:solidFill>
                <a:latin typeface="Calibri" pitchFamily="34" charset="0"/>
              </a:defRPr>
            </a:lvl4pPr>
            <a:lvl5pPr marL="3000375" indent="-585788" defTabSz="2946400">
              <a:lnSpc>
                <a:spcPct val="90000"/>
              </a:lnSpc>
              <a:spcBef>
                <a:spcPts val="650"/>
              </a:spcBef>
              <a:spcAft>
                <a:spcPts val="1288"/>
              </a:spcAft>
              <a:buClr>
                <a:schemeClr val="accent1"/>
              </a:buClr>
              <a:buFont typeface="Calibri" pitchFamily="34" charset="0"/>
              <a:buChar char="◦"/>
              <a:defRPr sz="4300">
                <a:solidFill>
                  <a:srgbClr val="404040"/>
                </a:solidFill>
                <a:latin typeface="Calibri" pitchFamily="34" charset="0"/>
              </a:defRPr>
            </a:lvl5pPr>
            <a:lvl6pPr marL="3457575" indent="-585788" defTabSz="2946400" eaLnBrk="0" fontAlgn="base" hangingPunct="0">
              <a:lnSpc>
                <a:spcPct val="90000"/>
              </a:lnSpc>
              <a:spcBef>
                <a:spcPts val="650"/>
              </a:spcBef>
              <a:spcAft>
                <a:spcPts val="1288"/>
              </a:spcAft>
              <a:buClr>
                <a:schemeClr val="accent1"/>
              </a:buClr>
              <a:buFont typeface="Calibri" pitchFamily="34" charset="0"/>
              <a:buChar char="◦"/>
              <a:defRPr sz="4300">
                <a:solidFill>
                  <a:srgbClr val="404040"/>
                </a:solidFill>
                <a:latin typeface="Calibri" pitchFamily="34" charset="0"/>
              </a:defRPr>
            </a:lvl6pPr>
            <a:lvl7pPr marL="3914775" indent="-585788" defTabSz="2946400" eaLnBrk="0" fontAlgn="base" hangingPunct="0">
              <a:lnSpc>
                <a:spcPct val="90000"/>
              </a:lnSpc>
              <a:spcBef>
                <a:spcPts val="650"/>
              </a:spcBef>
              <a:spcAft>
                <a:spcPts val="1288"/>
              </a:spcAft>
              <a:buClr>
                <a:schemeClr val="accent1"/>
              </a:buClr>
              <a:buFont typeface="Calibri" pitchFamily="34" charset="0"/>
              <a:buChar char="◦"/>
              <a:defRPr sz="4300">
                <a:solidFill>
                  <a:srgbClr val="404040"/>
                </a:solidFill>
                <a:latin typeface="Calibri" pitchFamily="34" charset="0"/>
              </a:defRPr>
            </a:lvl7pPr>
            <a:lvl8pPr marL="4371975" indent="-585788" defTabSz="2946400" eaLnBrk="0" fontAlgn="base" hangingPunct="0">
              <a:lnSpc>
                <a:spcPct val="90000"/>
              </a:lnSpc>
              <a:spcBef>
                <a:spcPts val="650"/>
              </a:spcBef>
              <a:spcAft>
                <a:spcPts val="1288"/>
              </a:spcAft>
              <a:buClr>
                <a:schemeClr val="accent1"/>
              </a:buClr>
              <a:buFont typeface="Calibri" pitchFamily="34" charset="0"/>
              <a:buChar char="◦"/>
              <a:defRPr sz="4300">
                <a:solidFill>
                  <a:srgbClr val="404040"/>
                </a:solidFill>
                <a:latin typeface="Calibri" pitchFamily="34" charset="0"/>
              </a:defRPr>
            </a:lvl8pPr>
            <a:lvl9pPr marL="4829175" indent="-585788" defTabSz="2946400" eaLnBrk="0" fontAlgn="base" hangingPunct="0">
              <a:lnSpc>
                <a:spcPct val="90000"/>
              </a:lnSpc>
              <a:spcBef>
                <a:spcPts val="650"/>
              </a:spcBef>
              <a:spcAft>
                <a:spcPts val="1288"/>
              </a:spcAft>
              <a:buClr>
                <a:schemeClr val="accent1"/>
              </a:buClr>
              <a:buFont typeface="Calibri" pitchFamily="34" charset="0"/>
              <a:buChar char="◦"/>
              <a:defRPr sz="4300">
                <a:solidFill>
                  <a:srgbClr val="404040"/>
                </a:solidFill>
                <a:latin typeface="Calibri" pitchFamily="34" charset="0"/>
              </a:defRPr>
            </a:lvl9pPr>
          </a:lstStyle>
          <a:p>
            <a:pPr algn="ctr" eaLnBrk="1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fr-FR" altLang="fr-FR" sz="15500" dirty="0">
                <a:latin typeface="Calibri Light" pitchFamily="34" charset="0"/>
              </a:rPr>
              <a:t>Titre</a:t>
            </a:r>
          </a:p>
        </p:txBody>
      </p:sp>
      <p:sp>
        <p:nvSpPr>
          <p:cNvPr id="8" name="Rectangle 3"/>
          <p:cNvSpPr/>
          <p:nvPr/>
        </p:nvSpPr>
        <p:spPr>
          <a:xfrm>
            <a:off x="181078" y="128518"/>
            <a:ext cx="7307954" cy="606447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val f2"/>
              <a:gd name="f7" fmla="val f3"/>
              <a:gd name="f8" fmla="+- f7 0 f6"/>
              <a:gd name="f9" fmla="*/ f8 1 21600"/>
              <a:gd name="f10" fmla="*/ f6 1 f9"/>
              <a:gd name="f11" fmla="*/ f7 1 f9"/>
              <a:gd name="f12" fmla="*/ f10 f4 1"/>
              <a:gd name="f13" fmla="*/ f11 f4 1"/>
              <a:gd name="f14" fmla="*/ f11 f5 1"/>
              <a:gd name="f15" fmla="*/ f10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2" t="f15" r="f13" b="f14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0004" tIns="46798" rIns="90004" bIns="46798" anchor="ctr" anchorCtr="0" compatLnSpc="1"/>
          <a:lstStyle/>
          <a:p>
            <a:pPr marL="88559" marR="0" lvl="0" indent="0" algn="l" defTabSz="914400" rtl="0" fontAlgn="auto" hangingPunct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88559" algn="l"/>
                <a:tab pos="1002959" algn="l"/>
                <a:tab pos="1917359" algn="l"/>
                <a:tab pos="2831759" algn="l"/>
                <a:tab pos="3746159" algn="l"/>
                <a:tab pos="4660559" algn="l"/>
                <a:tab pos="5574959" algn="l"/>
                <a:tab pos="6489359" algn="l"/>
                <a:tab pos="7403759" algn="l"/>
                <a:tab pos="8318159" algn="l"/>
                <a:tab pos="9232559" algn="l"/>
                <a:tab pos="10146959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8000" b="1" i="1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Calibri" pitchFamily="34"/>
                <a:cs typeface="Calibri" pitchFamily="34"/>
              </a:rPr>
              <a:t>LOGO </a:t>
            </a:r>
            <a:r>
              <a:rPr lang="fr-FR" sz="8000" b="0" i="1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Calibri" pitchFamily="34"/>
                <a:cs typeface="Calibri" pitchFamily="34"/>
              </a:rPr>
              <a:t>de l’établissement scolaire</a:t>
            </a:r>
          </a:p>
          <a:p>
            <a:pPr marL="88559" marR="0" lvl="0" indent="0" algn="l" defTabSz="914400" rtl="0" fontAlgn="auto" hangingPunc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tabLst>
                <a:tab pos="88559" algn="l"/>
                <a:tab pos="1002959" algn="l"/>
                <a:tab pos="1917359" algn="l"/>
                <a:tab pos="2831759" algn="l"/>
                <a:tab pos="3746159" algn="l"/>
                <a:tab pos="4660559" algn="l"/>
                <a:tab pos="5574959" algn="l"/>
                <a:tab pos="6489359" algn="l"/>
                <a:tab pos="7403759" algn="l"/>
                <a:tab pos="8318159" algn="l"/>
                <a:tab pos="9232559" algn="l"/>
                <a:tab pos="10146959" algn="l"/>
              </a:tabLs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800" b="0" i="1" u="none" strike="noStrike" kern="1200" cap="none" spc="0" baseline="0" dirty="0">
                <a:solidFill>
                  <a:srgbClr val="FFFFFF"/>
                </a:solidFill>
                <a:uFillTx/>
                <a:latin typeface="Calibri" pitchFamily="34"/>
                <a:ea typeface="Calibri" pitchFamily="34"/>
                <a:cs typeface="Calibri" pitchFamily="34"/>
              </a:rPr>
              <a:t>à insérer à cet emplacement et supprimer ce cadre</a:t>
            </a:r>
          </a:p>
        </p:txBody>
      </p:sp>
    </p:spTree>
    <p:extLst>
      <p:ext uri="{BB962C8B-B14F-4D97-AF65-F5344CB8AC3E}">
        <p14:creationId xmlns:p14="http://schemas.microsoft.com/office/powerpoint/2010/main" val="229737409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79</Words>
  <Application>Microsoft Office PowerPoint</Application>
  <PresentationFormat>Personnalisé</PresentationFormat>
  <Paragraphs>14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</dc:creator>
  <cp:lastModifiedBy>Utilisateur</cp:lastModifiedBy>
  <cp:revision>1</cp:revision>
  <dcterms:created xsi:type="dcterms:W3CDTF">2019-09-18T08:59:26Z</dcterms:created>
  <dcterms:modified xsi:type="dcterms:W3CDTF">2019-09-18T09:07:09Z</dcterms:modified>
</cp:coreProperties>
</file>